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B610E-894D-4A29-85DC-B25C7BC1F015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7DCB7-731B-44E3-B130-BAAEF0A1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08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Image Placeholder 11"/>
          <p:cNvSpPr>
            <a:spLocks noGrp="1" noRot="1" noChangeAspect="1"/>
          </p:cNvSpPr>
          <p:nvPr>
            <p:ph type="sldImg"/>
          </p:nvPr>
        </p:nvSpPr>
        <p:spPr>
          <a:xfrm>
            <a:off x="1468934" y="1369786"/>
            <a:ext cx="3920133" cy="2986012"/>
          </a:xfrm>
        </p:spPr>
      </p:sp>
      <p:sp>
        <p:nvSpPr>
          <p:cNvPr id="13" name="Notes Placeholder 1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0C9E-9C56-46DF-BCD3-D0CB591F5DFC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9BC5-FBAF-4FBC-8269-A5C7554C7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236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0C9E-9C56-46DF-BCD3-D0CB591F5DFC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9BC5-FBAF-4FBC-8269-A5C7554C7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62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0C9E-9C56-46DF-BCD3-D0CB591F5DFC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9BC5-FBAF-4FBC-8269-A5C7554C7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189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amewo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Pragmatic Marketing Framework</a:t>
            </a:r>
            <a:r>
              <a:rPr lang="en-US" baseline="30000" dirty="0" smtClean="0"/>
              <a:t>™</a:t>
            </a:r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5690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20000"/>
                    <a:lumOff val="80000"/>
                  </a:schemeClr>
                </a:solidFill>
                <a:latin typeface="HelveticaNeueLT Pro 65 Md" pitchFamily="34" charset="0"/>
              </a:defRPr>
            </a:lvl1pPr>
          </a:lstStyle>
          <a:p>
            <a:fld id="{868B192F-306A-42F1-AC2A-13A4ADAFD7F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 descr="framework2013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6" y="1270000"/>
            <a:ext cx="7111999" cy="5114323"/>
          </a:xfrm>
          <a:prstGeom prst="rect">
            <a:avLst/>
          </a:prstGeom>
        </p:spPr>
      </p:pic>
      <p:grpSp>
        <p:nvGrpSpPr>
          <p:cNvPr id="14" name="Group 13"/>
          <p:cNvGrpSpPr/>
          <p:nvPr userDrawn="1"/>
        </p:nvGrpSpPr>
        <p:grpSpPr>
          <a:xfrm>
            <a:off x="624994" y="3066739"/>
            <a:ext cx="7924799" cy="1524001"/>
            <a:chOff x="609600" y="141890"/>
            <a:chExt cx="7924799" cy="1524001"/>
          </a:xfrm>
        </p:grpSpPr>
        <p:sp>
          <p:nvSpPr>
            <p:cNvPr id="15" name="TextBox 14"/>
            <p:cNvSpPr txBox="1"/>
            <p:nvPr/>
          </p:nvSpPr>
          <p:spPr>
            <a:xfrm rot="16200000">
              <a:off x="1489" y="750001"/>
              <a:ext cx="1524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HelveticaNeueLT Pro 75 Bd" pitchFamily="34" charset="0"/>
                </a:rPr>
                <a:t>STRATEGY</a:t>
              </a:r>
              <a:endParaRPr lang="en-US" sz="1400" dirty="0">
                <a:latin typeface="HelveticaNeueLT Pro 75 Bd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 rot="5400000">
              <a:off x="7618511" y="750002"/>
              <a:ext cx="1524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HelveticaNeueLT Pro 75 Bd" pitchFamily="34" charset="0"/>
                </a:rPr>
                <a:t>EXECUTION</a:t>
              </a:r>
              <a:endParaRPr lang="en-US" sz="1400" dirty="0">
                <a:latin typeface="HelveticaNeueLT Pro 75 Bd" pitchFamily="34" charset="0"/>
              </a:endParaRPr>
            </a:p>
          </p:txBody>
        </p:sp>
      </p:grpSp>
      <p:sp>
        <p:nvSpPr>
          <p:cNvPr id="18" name="TextBox 17"/>
          <p:cNvSpPr txBox="1"/>
          <p:nvPr userDrawn="1"/>
        </p:nvSpPr>
        <p:spPr>
          <a:xfrm>
            <a:off x="6400800" y="1447800"/>
            <a:ext cx="2057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latin typeface="HelveticaNeueLT Pro 55 Roman" pitchFamily="34" charset="0"/>
              </a:rPr>
              <a:t>The market-driven</a:t>
            </a:r>
          </a:p>
          <a:p>
            <a:r>
              <a:rPr lang="en-US" sz="1500" dirty="0" smtClean="0">
                <a:latin typeface="HelveticaNeueLT Pro 55 Roman" pitchFamily="34" charset="0"/>
              </a:rPr>
              <a:t>model for managing and marketing technology products</a:t>
            </a:r>
            <a:endParaRPr lang="en-US" sz="1500" dirty="0">
              <a:latin typeface="HelveticaNeueLT Pro 55 Roma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644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0C9E-9C56-46DF-BCD3-D0CB591F5DFC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9BC5-FBAF-4FBC-8269-A5C7554C7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278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0C9E-9C56-46DF-BCD3-D0CB591F5DFC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9BC5-FBAF-4FBC-8269-A5C7554C7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81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0C9E-9C56-46DF-BCD3-D0CB591F5DFC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9BC5-FBAF-4FBC-8269-A5C7554C7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30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0C9E-9C56-46DF-BCD3-D0CB591F5DFC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9BC5-FBAF-4FBC-8269-A5C7554C7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696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0C9E-9C56-46DF-BCD3-D0CB591F5DFC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9BC5-FBAF-4FBC-8269-A5C7554C7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534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0C9E-9C56-46DF-BCD3-D0CB591F5DFC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9BC5-FBAF-4FBC-8269-A5C7554C7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791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0C9E-9C56-46DF-BCD3-D0CB591F5DFC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9BC5-FBAF-4FBC-8269-A5C7554C7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254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0C9E-9C56-46DF-BCD3-D0CB591F5DFC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9BC5-FBAF-4FBC-8269-A5C7554C7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015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60C9E-9C56-46DF-BCD3-D0CB591F5DFC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B9BC5-FBAF-4FBC-8269-A5C7554C7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959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kumimoji="1" dirty="0" smtClean="0">
                <a:ea typeface="Arial"/>
              </a:rPr>
              <a:t>Pragmatic Marketing</a:t>
            </a:r>
            <a:r>
              <a:rPr kumimoji="1" lang="en-US" dirty="0" smtClean="0">
                <a:ea typeface="Arial"/>
              </a:rPr>
              <a:t> </a:t>
            </a:r>
            <a:r>
              <a:rPr kumimoji="1" dirty="0" smtClean="0">
                <a:ea typeface="Arial"/>
              </a:rPr>
              <a:t>Framework</a:t>
            </a:r>
            <a:r>
              <a:rPr kumimoji="1" lang="en-US" sz="2400" b="0" baseline="60000" dirty="0" smtClean="0">
                <a:ea typeface="Arial"/>
              </a:rPr>
              <a:t>™</a:t>
            </a:r>
            <a:endParaRPr lang="en-US" b="0" baseline="60000" dirty="0"/>
          </a:p>
        </p:txBody>
      </p:sp>
    </p:spTree>
    <p:extLst>
      <p:ext uri="{BB962C8B-B14F-4D97-AF65-F5344CB8AC3E}">
        <p14:creationId xmlns:p14="http://schemas.microsoft.com/office/powerpoint/2010/main" val="293918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Pragmatic Marketing Framework™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Mitchell</dc:creator>
  <cp:lastModifiedBy>Sarah Mitchell</cp:lastModifiedBy>
  <cp:revision>2</cp:revision>
  <dcterms:created xsi:type="dcterms:W3CDTF">2012-12-21T16:18:43Z</dcterms:created>
  <dcterms:modified xsi:type="dcterms:W3CDTF">2012-12-21T16:20:54Z</dcterms:modified>
</cp:coreProperties>
</file>